
<file path=[Content_Types].xml><?xml version="1.0" encoding="utf-8"?>
<Types xmlns="http://schemas.openxmlformats.org/package/2006/content-types">
  <Default Extension="rels" ContentType="application/vnd.openxmlformats-package.relationships+xml"/>
  <Default Extension="png" ContentType="image/png"/>
  <Default Extension="xml" ContentType="application/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1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</Types>
</file>

<file path=_rels/.rels><?xml version="1.0" encoding="UTF-8" standalone="yes"?><Relationships xmlns="http://schemas.openxmlformats.org/package/2006/relationships"><Relationship Target="ppt/presentation.xml" Type="http://schemas.openxmlformats.org/officeDocument/2006/relationships/officeDocument" Id="rId1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aveSubsetFonts="1" autoCompressPictures="0" mc:PreserveAttributes="mv:*" mc:Ignorable="mv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y="9144000" cx="6858000"/>
  <p:defaultTextStyle>
    <a:defPPr algn="l" rtl="0" marR="0">
      <a:lnSpc>
        <a:spcPct val="100000"/>
      </a:lnSpc>
      <a:spcBef>
        <a:spcPts val="0"/>
      </a:spcBef>
      <a:spcAft>
        <a:spcPts val="0"/>
      </a:spcAft>
    </a:defPPr>
    <a:lvl1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arget="slides/slide14.xml" Type="http://schemas.openxmlformats.org/officeDocument/2006/relationships/slide" Id="rId19"/><Relationship Target="slides/slide13.xml" Type="http://schemas.openxmlformats.org/officeDocument/2006/relationships/slide" Id="rId18"/><Relationship Target="slides/slide12.xml" Type="http://schemas.openxmlformats.org/officeDocument/2006/relationships/slide" Id="rId17"/><Relationship Target="slides/slide11.xml" Type="http://schemas.openxmlformats.org/officeDocument/2006/relationships/slide" Id="rId16"/><Relationship Target="slides/slide10.xml" Type="http://schemas.openxmlformats.org/officeDocument/2006/relationships/slide" Id="rId15"/><Relationship Target="slides/slide9.xml" Type="http://schemas.openxmlformats.org/officeDocument/2006/relationships/slide" Id="rId14"/><Relationship Target="presProps.xml" Type="http://schemas.openxmlformats.org/officeDocument/2006/relationships/presProps" Id="rId2"/><Relationship Target="slides/slide7.xml" Type="http://schemas.openxmlformats.org/officeDocument/2006/relationships/slide" Id="rId12"/><Relationship Target="theme/theme3.xml" Type="http://schemas.openxmlformats.org/officeDocument/2006/relationships/theme" Id="rId1"/><Relationship Target="slides/slide8.xml" Type="http://schemas.openxmlformats.org/officeDocument/2006/relationships/slide" Id="rId13"/><Relationship Target="slideMasters/slideMaster1.xml" Type="http://schemas.openxmlformats.org/officeDocument/2006/relationships/slideMaster" Id="rId4"/><Relationship Target="slides/slide5.xml" Type="http://schemas.openxmlformats.org/officeDocument/2006/relationships/slide" Id="rId10"/><Relationship Target="tableStyles.xml" Type="http://schemas.openxmlformats.org/officeDocument/2006/relationships/tableStyles" Id="rId3"/><Relationship Target="slides/slide6.xml" Type="http://schemas.openxmlformats.org/officeDocument/2006/relationships/slide" Id="rId11"/><Relationship Target="slides/slide4.xml" Type="http://schemas.openxmlformats.org/officeDocument/2006/relationships/slide" Id="rId9"/><Relationship Target="slides/slide1.xml" Type="http://schemas.openxmlformats.org/officeDocument/2006/relationships/slide" Id="rId6"/><Relationship Target="notesMasters/notesMaster1.xml" Type="http://schemas.openxmlformats.org/officeDocument/2006/relationships/notesMaster" Id="rId5"/><Relationship Target="slides/slide3.xml" Type="http://schemas.openxmlformats.org/officeDocument/2006/relationships/slide" Id="rId8"/><Relationship Target="slides/slide2.xml" Type="http://schemas.openxmlformats.org/officeDocument/2006/relationships/slide" Id="rId7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notesMasters/_rels/notesMaster1.xml.rels><?xml version="1.0" encoding="UTF-8" standalone="yes"?><Relationships xmlns="http://schemas.openxmlformats.org/package/2006/relationships"><Relationship Target="../theme/theme2.xml" Type="http://schemas.openxmlformats.org/officeDocument/2006/relationships/theme" Id="rId1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</p:notesMaster>
</file>

<file path=ppt/notesSlides/_rels/notesSlide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83" name="Shape 8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5" name="Shape 1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41" name="Shape 14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0" name="Shape 15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6" name="Shape 15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62" name="Shape 16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89" name="Shape 8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95" name="Shape 9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01" name="Shape 10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07" name="Shape 10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13" name="Shape 11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19" name="Shape 11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24" name="Shape 12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29" name="Shape 12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y="685800" x="381187"/>
            <a:ext cy="3429000" cx="6096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6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2" name="Shape 1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" name="Shape 13"/>
          <p:cNvSpPr txBox="1"/>
          <p:nvPr>
            <p:ph type="ctrTitle"/>
          </p:nvPr>
        </p:nvSpPr>
        <p:spPr>
          <a:xfrm>
            <a:off y="1095856" x="1997075"/>
            <a:ext cy="1102500" cx="6400799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 indent="304800">
              <a:buSzPct val="100000"/>
              <a:defRPr b="1" sz="4800"/>
            </a:lvl1pPr>
            <a:lvl2pPr indent="304800">
              <a:buSzPct val="100000"/>
              <a:defRPr b="1" sz="4800"/>
            </a:lvl2pPr>
            <a:lvl3pPr indent="304800">
              <a:buSzPct val="100000"/>
              <a:defRPr b="1" sz="4800"/>
            </a:lvl3pPr>
            <a:lvl4pPr indent="304800">
              <a:buSzPct val="100000"/>
              <a:defRPr b="1" sz="4800"/>
            </a:lvl4pPr>
            <a:lvl5pPr indent="304800">
              <a:buSzPct val="100000"/>
              <a:defRPr b="1" sz="4800"/>
            </a:lvl5pPr>
            <a:lvl6pPr indent="304800">
              <a:buSzPct val="100000"/>
              <a:defRPr b="1" sz="4800"/>
            </a:lvl6pPr>
            <a:lvl7pPr indent="304800">
              <a:buSzPct val="100000"/>
              <a:defRPr b="1" sz="4800"/>
            </a:lvl7pPr>
            <a:lvl8pPr indent="304800">
              <a:buSzPct val="100000"/>
              <a:defRPr b="1" sz="4800"/>
            </a:lvl8pPr>
            <a:lvl9pPr indent="304800">
              <a:buSzPct val="100000"/>
              <a:defRPr b="1" sz="48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y="2251802" x="1997075"/>
            <a:ext cy="871800" cx="64007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 marL="0">
              <a:buClr>
                <a:srgbClr val="FFFFFF"/>
              </a:buClr>
              <a:buNone/>
              <a:defRPr>
                <a:solidFill>
                  <a:srgbClr val="FFFFFF"/>
                </a:solidFill>
              </a:defRPr>
            </a:lvl1pPr>
            <a:lvl2pPr indent="203200" marL="0">
              <a:spcBef>
                <a:spcPts val="0"/>
              </a:spcBef>
              <a:buClr>
                <a:srgbClr val="FFFFFF"/>
              </a:buClr>
              <a:buSzPct val="100000"/>
              <a:buNone/>
              <a:defRPr sz="3200">
                <a:solidFill>
                  <a:srgbClr val="FFFFFF"/>
                </a:solidFill>
              </a:defRPr>
            </a:lvl2pPr>
            <a:lvl3pPr indent="203200" marL="0">
              <a:spcBef>
                <a:spcPts val="0"/>
              </a:spcBef>
              <a:buClr>
                <a:srgbClr val="FFFFFF"/>
              </a:buClr>
              <a:buSzPct val="100000"/>
              <a:buNone/>
              <a:defRPr sz="3200">
                <a:solidFill>
                  <a:srgbClr val="FFFFFF"/>
                </a:solidFill>
              </a:defRPr>
            </a:lvl3pPr>
            <a:lvl4pPr indent="203200" marL="0">
              <a:spcBef>
                <a:spcPts val="0"/>
              </a:spcBef>
              <a:buClr>
                <a:srgbClr val="FFFFFF"/>
              </a:buClr>
              <a:buSzPct val="100000"/>
              <a:buNone/>
              <a:defRPr sz="3200">
                <a:solidFill>
                  <a:srgbClr val="FFFFFF"/>
                </a:solidFill>
              </a:defRPr>
            </a:lvl4pPr>
            <a:lvl5pPr indent="203200" marL="0">
              <a:spcBef>
                <a:spcPts val="0"/>
              </a:spcBef>
              <a:buClr>
                <a:srgbClr val="FFFFFF"/>
              </a:buClr>
              <a:buSzPct val="100000"/>
              <a:buNone/>
              <a:defRPr sz="3200">
                <a:solidFill>
                  <a:srgbClr val="FFFFFF"/>
                </a:solidFill>
              </a:defRPr>
            </a:lvl5pPr>
            <a:lvl6pPr indent="203200" marL="0">
              <a:spcBef>
                <a:spcPts val="0"/>
              </a:spcBef>
              <a:buClr>
                <a:srgbClr val="FFFFFF"/>
              </a:buClr>
              <a:buSzPct val="100000"/>
              <a:buNone/>
              <a:defRPr sz="3200">
                <a:solidFill>
                  <a:srgbClr val="FFFFFF"/>
                </a:solidFill>
              </a:defRPr>
            </a:lvl6pPr>
            <a:lvl7pPr indent="203200" marL="0">
              <a:spcBef>
                <a:spcPts val="0"/>
              </a:spcBef>
              <a:buClr>
                <a:srgbClr val="FFFFFF"/>
              </a:buClr>
              <a:buSzPct val="100000"/>
              <a:buNone/>
              <a:defRPr sz="3200">
                <a:solidFill>
                  <a:srgbClr val="FFFFFF"/>
                </a:solidFill>
              </a:defRPr>
            </a:lvl7pPr>
            <a:lvl8pPr indent="203200" marL="0">
              <a:spcBef>
                <a:spcPts val="0"/>
              </a:spcBef>
              <a:buClr>
                <a:srgbClr val="FFFFFF"/>
              </a:buClr>
              <a:buSzPct val="100000"/>
              <a:buNone/>
              <a:defRPr sz="3200">
                <a:solidFill>
                  <a:srgbClr val="FFFFFF"/>
                </a:solidFill>
              </a:defRPr>
            </a:lvl8pPr>
            <a:lvl9pPr indent="203200" marL="0">
              <a:spcBef>
                <a:spcPts val="0"/>
              </a:spcBef>
              <a:buClr>
                <a:srgbClr val="FFFFFF"/>
              </a:buClr>
              <a:buSzPct val="100000"/>
              <a:buNone/>
              <a:defRPr sz="3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" name="Shape 15"/>
          <p:cNvSpPr/>
          <p:nvPr/>
        </p:nvSpPr>
        <p:spPr>
          <a:xfrm>
            <a:off y="0" x="0"/>
            <a:ext cy="5143499" cx="3135299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16" name="Shape 16"/>
          <p:cNvSpPr/>
          <p:nvPr/>
        </p:nvSpPr>
        <p:spPr>
          <a:xfrm>
            <a:off y="0" x="3175"/>
            <a:ext cy="609600" cx="635000"/>
          </a:xfrm>
          <a:custGeom>
            <a:pathLst>
              <a:path w="400" extrusionOk="0" h="512">
                <a:moveTo>
                  <a:pt y="512" x="400"/>
                </a:moveTo>
                <a:lnTo>
                  <a:pt y="0" x="2"/>
                </a:lnTo>
                <a:lnTo>
                  <a:pt y="0" x="0"/>
                </a:lnTo>
                <a:lnTo>
                  <a:pt y="512" x="0"/>
                </a:lnTo>
                <a:lnTo>
                  <a:pt y="512" x="40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17" name="Shape 17"/>
          <p:cNvSpPr/>
          <p:nvPr/>
        </p:nvSpPr>
        <p:spPr>
          <a:xfrm>
            <a:off y="1916906" x="3175"/>
            <a:ext cy="611981" cx="635000"/>
          </a:xfrm>
          <a:custGeom>
            <a:pathLst>
              <a:path w="400" extrusionOk="0" h="514">
                <a:moveTo>
                  <a:pt y="0" x="400"/>
                </a:moveTo>
                <a:lnTo>
                  <a:pt y="0" x="0"/>
                </a:lnTo>
                <a:lnTo>
                  <a:pt y="514" x="0"/>
                </a:lnTo>
                <a:lnTo>
                  <a:pt y="514" x="2"/>
                </a:lnTo>
                <a:lnTo>
                  <a:pt y="0" x="40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18" name="Shape 18"/>
          <p:cNvSpPr/>
          <p:nvPr/>
        </p:nvSpPr>
        <p:spPr>
          <a:xfrm>
            <a:off y="1307306" x="3175"/>
            <a:ext cy="609600" cx="635000"/>
          </a:xfrm>
          <a:custGeom>
            <a:pathLst>
              <a:path w="400" extrusionOk="0" h="512">
                <a:moveTo>
                  <a:pt y="512" x="400"/>
                </a:moveTo>
                <a:lnTo>
                  <a:pt y="0" x="2"/>
                </a:lnTo>
                <a:lnTo>
                  <a:pt y="0" x="0"/>
                </a:lnTo>
                <a:lnTo>
                  <a:pt y="512" x="0"/>
                </a:lnTo>
                <a:lnTo>
                  <a:pt y="512" x="40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19" name="Shape 19"/>
          <p:cNvSpPr/>
          <p:nvPr/>
        </p:nvSpPr>
        <p:spPr>
          <a:xfrm>
            <a:off y="1307306" x="152400"/>
            <a:ext cy="609600" cx="1317625"/>
          </a:xfrm>
          <a:custGeom>
            <a:pathLst>
              <a:path w="830" extrusionOk="0" h="512">
                <a:moveTo>
                  <a:pt y="512" x="398"/>
                </a:moveTo>
                <a:lnTo>
                  <a:pt y="512" x="830"/>
                </a:lnTo>
                <a:lnTo>
                  <a:pt y="0" x="432"/>
                </a:lnTo>
                <a:lnTo>
                  <a:pt y="0" x="0"/>
                </a:lnTo>
                <a:lnTo>
                  <a:pt y="512" x="398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0" name="Shape 20"/>
          <p:cNvSpPr/>
          <p:nvPr/>
        </p:nvSpPr>
        <p:spPr>
          <a:xfrm>
            <a:off y="3226593" x="152400"/>
            <a:ext cy="609600" cx="1317625"/>
          </a:xfrm>
          <a:custGeom>
            <a:pathLst>
              <a:path w="830" extrusionOk="0" h="512">
                <a:moveTo>
                  <a:pt y="0" x="830"/>
                </a:moveTo>
                <a:lnTo>
                  <a:pt y="0" x="398"/>
                </a:lnTo>
                <a:lnTo>
                  <a:pt y="512" x="0"/>
                </a:lnTo>
                <a:lnTo>
                  <a:pt y="512" x="432"/>
                </a:lnTo>
                <a:lnTo>
                  <a:pt y="0" x="83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1" name="Shape 21"/>
          <p:cNvSpPr/>
          <p:nvPr/>
        </p:nvSpPr>
        <p:spPr>
          <a:xfrm>
            <a:off y="2614612" x="152400"/>
            <a:ext cy="611981" cx="1317625"/>
          </a:xfrm>
          <a:custGeom>
            <a:pathLst>
              <a:path w="830" extrusionOk="0" h="514">
                <a:moveTo>
                  <a:pt y="0" x="432"/>
                </a:moveTo>
                <a:lnTo>
                  <a:pt y="0" x="0"/>
                </a:lnTo>
                <a:lnTo>
                  <a:pt y="514" x="398"/>
                </a:lnTo>
                <a:lnTo>
                  <a:pt y="514" x="830"/>
                </a:lnTo>
                <a:lnTo>
                  <a:pt y="0" x="432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2" name="Shape 22"/>
          <p:cNvSpPr/>
          <p:nvPr/>
        </p:nvSpPr>
        <p:spPr>
          <a:xfrm>
            <a:off y="2614612" x="984250"/>
            <a:ext cy="611981" cx="1322387"/>
          </a:xfrm>
          <a:custGeom>
            <a:pathLst>
              <a:path w="833" extrusionOk="0" h="514">
                <a:moveTo>
                  <a:pt y="514" x="399"/>
                </a:moveTo>
                <a:lnTo>
                  <a:pt y="514" x="833"/>
                </a:lnTo>
                <a:lnTo>
                  <a:pt y="0" x="435"/>
                </a:lnTo>
                <a:lnTo>
                  <a:pt y="0" x="0"/>
                </a:lnTo>
                <a:lnTo>
                  <a:pt y="514" x="399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3" name="Shape 23"/>
          <p:cNvSpPr/>
          <p:nvPr/>
        </p:nvSpPr>
        <p:spPr>
          <a:xfrm>
            <a:off y="2614612" x="3175"/>
            <a:ext cy="611981" cx="635000"/>
          </a:xfrm>
          <a:custGeom>
            <a:pathLst>
              <a:path w="400" extrusionOk="0" h="514">
                <a:moveTo>
                  <a:pt y="0" x="2"/>
                </a:moveTo>
                <a:lnTo>
                  <a:pt y="0" x="0"/>
                </a:lnTo>
                <a:lnTo>
                  <a:pt y="514" x="0"/>
                </a:lnTo>
                <a:lnTo>
                  <a:pt y="514" x="400"/>
                </a:lnTo>
                <a:lnTo>
                  <a:pt y="0" x="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4" name="Shape 24"/>
          <p:cNvSpPr/>
          <p:nvPr/>
        </p:nvSpPr>
        <p:spPr>
          <a:xfrm>
            <a:off y="4533900" x="984250"/>
            <a:ext cy="609600" cx="1322387"/>
          </a:xfrm>
          <a:custGeom>
            <a:pathLst>
              <a:path w="833" extrusionOk="0" h="512">
                <a:moveTo>
                  <a:pt y="0" x="399"/>
                </a:moveTo>
                <a:lnTo>
                  <a:pt y="512" x="0"/>
                </a:lnTo>
                <a:lnTo>
                  <a:pt y="512" x="435"/>
                </a:lnTo>
                <a:lnTo>
                  <a:pt y="0" x="833"/>
                </a:lnTo>
                <a:lnTo>
                  <a:pt y="0" x="399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5" name="Shape 25"/>
          <p:cNvSpPr/>
          <p:nvPr/>
        </p:nvSpPr>
        <p:spPr>
          <a:xfrm>
            <a:off y="3924300" x="984250"/>
            <a:ext cy="609600" cx="1322387"/>
          </a:xfrm>
          <a:custGeom>
            <a:pathLst>
              <a:path w="833" extrusionOk="0" h="512">
                <a:moveTo>
                  <a:pt y="0" x="435"/>
                </a:moveTo>
                <a:lnTo>
                  <a:pt y="0" x="0"/>
                </a:lnTo>
                <a:lnTo>
                  <a:pt y="512" x="399"/>
                </a:lnTo>
                <a:lnTo>
                  <a:pt y="512" x="833"/>
                </a:lnTo>
                <a:lnTo>
                  <a:pt y="0" x="435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6" name="Shape 26"/>
          <p:cNvSpPr/>
          <p:nvPr/>
        </p:nvSpPr>
        <p:spPr>
          <a:xfrm>
            <a:off y="3924300" x="1820863"/>
            <a:ext cy="609600" cx="1317625"/>
          </a:xfrm>
          <a:custGeom>
            <a:pathLst>
              <a:path w="830" extrusionOk="0" h="512">
                <a:moveTo>
                  <a:pt y="0" x="434"/>
                </a:moveTo>
                <a:lnTo>
                  <a:pt y="0" x="0"/>
                </a:lnTo>
                <a:lnTo>
                  <a:pt y="512" x="398"/>
                </a:lnTo>
                <a:lnTo>
                  <a:pt y="512" x="830"/>
                </a:lnTo>
                <a:lnTo>
                  <a:pt y="0" x="434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7" name="Shape 27"/>
          <p:cNvSpPr/>
          <p:nvPr/>
        </p:nvSpPr>
        <p:spPr>
          <a:xfrm>
            <a:off y="609600" x="3175"/>
            <a:ext cy="609600" cx="635000"/>
          </a:xfrm>
          <a:custGeom>
            <a:pathLst>
              <a:path w="400" extrusionOk="0" h="512">
                <a:moveTo>
                  <a:pt y="0" x="400"/>
                </a:moveTo>
                <a:lnTo>
                  <a:pt y="0" x="0"/>
                </a:lnTo>
                <a:lnTo>
                  <a:pt y="512" x="0"/>
                </a:lnTo>
                <a:lnTo>
                  <a:pt y="512" x="2"/>
                </a:lnTo>
                <a:lnTo>
                  <a:pt y="0" x="40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8" name="Shape 28"/>
          <p:cNvSpPr/>
          <p:nvPr/>
        </p:nvSpPr>
        <p:spPr>
          <a:xfrm>
            <a:off y="1916906" x="152400"/>
            <a:ext cy="611981" cx="1317625"/>
          </a:xfrm>
          <a:custGeom>
            <a:pathLst>
              <a:path w="830" extrusionOk="0" h="514">
                <a:moveTo>
                  <a:pt y="514" x="0"/>
                </a:moveTo>
                <a:lnTo>
                  <a:pt y="514" x="432"/>
                </a:lnTo>
                <a:lnTo>
                  <a:pt y="0" x="830"/>
                </a:lnTo>
                <a:lnTo>
                  <a:pt y="0" x="398"/>
                </a:lnTo>
                <a:lnTo>
                  <a:pt y="514" x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29" name="Shape 29"/>
          <p:cNvSpPr/>
          <p:nvPr/>
        </p:nvSpPr>
        <p:spPr>
          <a:xfrm>
            <a:off y="3226593" x="984250"/>
            <a:ext cy="609600" cx="1322387"/>
          </a:xfrm>
          <a:custGeom>
            <a:pathLst>
              <a:path w="833" extrusionOk="0" h="512">
                <a:moveTo>
                  <a:pt y="512" x="0"/>
                </a:moveTo>
                <a:lnTo>
                  <a:pt y="512" x="435"/>
                </a:lnTo>
                <a:lnTo>
                  <a:pt y="0" x="833"/>
                </a:lnTo>
                <a:lnTo>
                  <a:pt y="0" x="399"/>
                </a:lnTo>
                <a:lnTo>
                  <a:pt y="512" x="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0" name="Shape 30"/>
          <p:cNvSpPr/>
          <p:nvPr/>
        </p:nvSpPr>
        <p:spPr>
          <a:xfrm>
            <a:off y="3226593" x="3175"/>
            <a:ext cy="609600" cx="635000"/>
          </a:xfrm>
          <a:custGeom>
            <a:pathLst>
              <a:path w="400" extrusionOk="0" h="512">
                <a:moveTo>
                  <a:pt y="0" x="400"/>
                </a:moveTo>
                <a:lnTo>
                  <a:pt y="0" x="0"/>
                </a:lnTo>
                <a:lnTo>
                  <a:pt y="512" x="0"/>
                </a:lnTo>
                <a:lnTo>
                  <a:pt y="512" x="2"/>
                </a:lnTo>
                <a:lnTo>
                  <a:pt y="0" x="40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1" name="Shape 31"/>
          <p:cNvSpPr/>
          <p:nvPr/>
        </p:nvSpPr>
        <p:spPr>
          <a:xfrm>
            <a:off y="4533900" x="1820863"/>
            <a:ext cy="609600" cx="1317625"/>
          </a:xfrm>
          <a:custGeom>
            <a:pathLst>
              <a:path w="830" extrusionOk="0" h="512">
                <a:moveTo>
                  <a:pt y="0" x="398"/>
                </a:moveTo>
                <a:lnTo>
                  <a:pt y="512" x="0"/>
                </a:lnTo>
                <a:lnTo>
                  <a:pt y="512" x="434"/>
                </a:lnTo>
                <a:lnTo>
                  <a:pt y="0" x="830"/>
                </a:lnTo>
                <a:lnTo>
                  <a:pt y="0" x="398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2" name="Shape 32"/>
          <p:cNvSpPr/>
          <p:nvPr/>
        </p:nvSpPr>
        <p:spPr>
          <a:xfrm>
            <a:off y="4533900" x="152400"/>
            <a:ext cy="609600" cx="1317625"/>
          </a:xfrm>
          <a:custGeom>
            <a:pathLst>
              <a:path w="830" extrusionOk="0" h="512">
                <a:moveTo>
                  <a:pt y="0" x="398"/>
                </a:moveTo>
                <a:lnTo>
                  <a:pt y="512" x="0"/>
                </a:lnTo>
                <a:lnTo>
                  <a:pt y="512" x="432"/>
                </a:lnTo>
                <a:lnTo>
                  <a:pt y="0" x="830"/>
                </a:lnTo>
                <a:lnTo>
                  <a:pt y="0" x="398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3" name="Shape 33"/>
          <p:cNvSpPr/>
          <p:nvPr/>
        </p:nvSpPr>
        <p:spPr>
          <a:xfrm>
            <a:off y="4533900" x="3175"/>
            <a:ext cy="609600" cx="635000"/>
          </a:xfrm>
          <a:custGeom>
            <a:pathLst>
              <a:path w="400" extrusionOk="0" h="512">
                <a:moveTo>
                  <a:pt y="0" x="400"/>
                </a:moveTo>
                <a:lnTo>
                  <a:pt y="0" x="0"/>
                </a:lnTo>
                <a:lnTo>
                  <a:pt y="512" x="0"/>
                </a:lnTo>
                <a:lnTo>
                  <a:pt y="512" x="2"/>
                </a:lnTo>
                <a:lnTo>
                  <a:pt y="0" x="40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4" name="Shape 34"/>
          <p:cNvSpPr/>
          <p:nvPr/>
        </p:nvSpPr>
        <p:spPr>
          <a:xfrm>
            <a:off y="3924300" x="3175"/>
            <a:ext cy="609600" cx="635000"/>
          </a:xfrm>
          <a:custGeom>
            <a:pathLst>
              <a:path w="400" extrusionOk="0" h="512">
                <a:moveTo>
                  <a:pt y="512" x="400"/>
                </a:moveTo>
                <a:lnTo>
                  <a:pt y="0" x="2"/>
                </a:lnTo>
                <a:lnTo>
                  <a:pt y="0" x="0"/>
                </a:lnTo>
                <a:lnTo>
                  <a:pt y="512" x="0"/>
                </a:lnTo>
                <a:lnTo>
                  <a:pt y="512" x="40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5" name="Shape 35"/>
          <p:cNvSpPr/>
          <p:nvPr/>
        </p:nvSpPr>
        <p:spPr>
          <a:xfrm>
            <a:off y="3924300" x="152400"/>
            <a:ext cy="609600" cx="1317625"/>
          </a:xfrm>
          <a:custGeom>
            <a:pathLst>
              <a:path w="830" extrusionOk="0" h="512">
                <a:moveTo>
                  <a:pt y="512" x="398"/>
                </a:moveTo>
                <a:lnTo>
                  <a:pt y="512" x="830"/>
                </a:lnTo>
                <a:lnTo>
                  <a:pt y="0" x="432"/>
                </a:lnTo>
                <a:lnTo>
                  <a:pt y="0" x="0"/>
                </a:lnTo>
                <a:lnTo>
                  <a:pt y="512" x="398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6" name="Shape 36"/>
          <p:cNvSpPr/>
          <p:nvPr/>
        </p:nvSpPr>
        <p:spPr>
          <a:xfrm>
            <a:off y="0" x="7415211"/>
            <a:ext cy="612226" cx="1555750"/>
          </a:xfrm>
          <a:custGeom>
            <a:pathLst>
              <a:path w="980" extrusionOk="0" h="607">
                <a:moveTo>
                  <a:pt y="607" x="510"/>
                </a:moveTo>
                <a:lnTo>
                  <a:pt y="0" x="980"/>
                </a:lnTo>
                <a:lnTo>
                  <a:pt y="0" x="470"/>
                </a:lnTo>
                <a:lnTo>
                  <a:pt y="607" x="0"/>
                </a:lnTo>
                <a:lnTo>
                  <a:pt y="607" x="510"/>
                </a:lnTo>
                <a:lnTo>
                  <a:pt y="607" x="51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7" name="Shape 37"/>
          <p:cNvSpPr/>
          <p:nvPr/>
        </p:nvSpPr>
        <p:spPr>
          <a:xfrm>
            <a:off y="1310183" x="8397875"/>
            <a:ext cy="610209" cx="746125"/>
          </a:xfrm>
          <a:custGeom>
            <a:pathLst>
              <a:path w="470" extrusionOk="0" h="605">
                <a:moveTo>
                  <a:pt y="0" x="470"/>
                </a:moveTo>
                <a:lnTo>
                  <a:pt y="605" x="0"/>
                </a:lnTo>
                <a:lnTo>
                  <a:pt y="605" x="470"/>
                </a:lnTo>
                <a:lnTo>
                  <a:pt y="0" x="47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8" name="Shape 38"/>
          <p:cNvSpPr/>
          <p:nvPr/>
        </p:nvSpPr>
        <p:spPr>
          <a:xfrm>
            <a:off y="1920392" x="8397875"/>
            <a:ext cy="610209" cx="746125"/>
          </a:xfrm>
          <a:custGeom>
            <a:pathLst>
              <a:path w="470" extrusionOk="0" h="605">
                <a:moveTo>
                  <a:pt y="0" x="0"/>
                </a:moveTo>
                <a:lnTo>
                  <a:pt y="605" x="470"/>
                </a:lnTo>
                <a:lnTo>
                  <a:pt y="0" x="470"/>
                </a:lnTo>
                <a:lnTo>
                  <a:pt y="0" x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39" name="Shape 39"/>
          <p:cNvSpPr/>
          <p:nvPr/>
        </p:nvSpPr>
        <p:spPr>
          <a:xfrm>
            <a:off y="2017" x="8397875"/>
            <a:ext cy="610209" cx="746125"/>
          </a:xfrm>
          <a:custGeom>
            <a:pathLst>
              <a:path w="470" extrusionOk="0" h="605">
                <a:moveTo>
                  <a:pt y="0" x="470"/>
                </a:moveTo>
                <a:lnTo>
                  <a:pt y="605" x="0"/>
                </a:lnTo>
                <a:lnTo>
                  <a:pt y="605" x="470"/>
                </a:lnTo>
                <a:lnTo>
                  <a:pt y="0" x="47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40" name="Shape 40"/>
          <p:cNvSpPr/>
          <p:nvPr/>
        </p:nvSpPr>
        <p:spPr>
          <a:xfrm>
            <a:off y="612225" x="8397875"/>
            <a:ext cy="607183" cx="746125"/>
          </a:xfrm>
          <a:custGeom>
            <a:pathLst>
              <a:path w="470" extrusionOk="0" h="602">
                <a:moveTo>
                  <a:pt y="0" x="0"/>
                </a:moveTo>
                <a:lnTo>
                  <a:pt y="602" x="470"/>
                </a:lnTo>
                <a:lnTo>
                  <a:pt y="0" x="470"/>
                </a:lnTo>
                <a:lnTo>
                  <a:pt y="0" x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41" name="Shape 41"/>
          <p:cNvSpPr/>
          <p:nvPr/>
        </p:nvSpPr>
        <p:spPr>
          <a:xfrm>
            <a:off y="612225" x="7415211"/>
            <a:ext cy="610209" cx="1555750"/>
          </a:xfrm>
          <a:custGeom>
            <a:pathLst>
              <a:path w="980" extrusionOk="0" h="605">
                <a:moveTo>
                  <a:pt y="0" x="510"/>
                </a:moveTo>
                <a:lnTo>
                  <a:pt y="605" x="980"/>
                </a:lnTo>
                <a:lnTo>
                  <a:pt y="605" x="470"/>
                </a:lnTo>
                <a:lnTo>
                  <a:pt y="0" x="0"/>
                </a:lnTo>
                <a:lnTo>
                  <a:pt y="0" x="510"/>
                </a:lnTo>
                <a:lnTo>
                  <a:pt y="0" x="51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42" name="Shape 4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y="1200150" x="457200"/>
            <a:ext cy="3630300" cx="82296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/>
        </p:txBody>
      </p:sp>
      <p:sp>
        <p:nvSpPr>
          <p:cNvPr id="45" name="Shape 45"/>
          <p:cNvSpPr/>
          <p:nvPr/>
        </p:nvSpPr>
        <p:spPr>
          <a:xfrm>
            <a:off y="0" x="7415211"/>
            <a:ext cy="612226" cx="1555750"/>
          </a:xfrm>
          <a:custGeom>
            <a:pathLst>
              <a:path w="980" extrusionOk="0" h="607">
                <a:moveTo>
                  <a:pt y="607" x="510"/>
                </a:moveTo>
                <a:lnTo>
                  <a:pt y="0" x="980"/>
                </a:lnTo>
                <a:lnTo>
                  <a:pt y="0" x="470"/>
                </a:lnTo>
                <a:lnTo>
                  <a:pt y="607" x="0"/>
                </a:lnTo>
                <a:lnTo>
                  <a:pt y="607" x="510"/>
                </a:lnTo>
                <a:lnTo>
                  <a:pt y="607" x="51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46" name="Shape 46"/>
          <p:cNvSpPr/>
          <p:nvPr/>
        </p:nvSpPr>
        <p:spPr>
          <a:xfrm>
            <a:off y="1310183" x="8397875"/>
            <a:ext cy="610209" cx="746125"/>
          </a:xfrm>
          <a:custGeom>
            <a:pathLst>
              <a:path w="470" extrusionOk="0" h="605">
                <a:moveTo>
                  <a:pt y="0" x="470"/>
                </a:moveTo>
                <a:lnTo>
                  <a:pt y="605" x="0"/>
                </a:lnTo>
                <a:lnTo>
                  <a:pt y="605" x="470"/>
                </a:lnTo>
                <a:lnTo>
                  <a:pt y="0" x="47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47" name="Shape 47"/>
          <p:cNvSpPr/>
          <p:nvPr/>
        </p:nvSpPr>
        <p:spPr>
          <a:xfrm>
            <a:off y="1920392" x="8397875"/>
            <a:ext cy="610209" cx="746125"/>
          </a:xfrm>
          <a:custGeom>
            <a:pathLst>
              <a:path w="470" extrusionOk="0" h="605">
                <a:moveTo>
                  <a:pt y="0" x="0"/>
                </a:moveTo>
                <a:lnTo>
                  <a:pt y="605" x="470"/>
                </a:lnTo>
                <a:lnTo>
                  <a:pt y="0" x="470"/>
                </a:lnTo>
                <a:lnTo>
                  <a:pt y="0" x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48" name="Shape 48"/>
          <p:cNvSpPr/>
          <p:nvPr/>
        </p:nvSpPr>
        <p:spPr>
          <a:xfrm>
            <a:off y="612225" x="7415211"/>
            <a:ext cy="610209" cx="1555750"/>
          </a:xfrm>
          <a:custGeom>
            <a:pathLst>
              <a:path w="980" extrusionOk="0" h="605">
                <a:moveTo>
                  <a:pt y="0" x="510"/>
                </a:moveTo>
                <a:lnTo>
                  <a:pt y="605" x="980"/>
                </a:lnTo>
                <a:lnTo>
                  <a:pt y="605" x="470"/>
                </a:lnTo>
                <a:lnTo>
                  <a:pt y="0" x="0"/>
                </a:lnTo>
                <a:lnTo>
                  <a:pt y="0" x="510"/>
                </a:lnTo>
                <a:lnTo>
                  <a:pt y="0" x="51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49" name="Shape 4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y="1200150" x="457200"/>
            <a:ext cy="3630300" cx="40385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/>
        </p:txBody>
      </p:sp>
      <p:sp>
        <p:nvSpPr>
          <p:cNvPr id="52" name="Shape 52"/>
          <p:cNvSpPr txBox="1"/>
          <p:nvPr>
            <p:ph idx="2" type="body"/>
          </p:nvPr>
        </p:nvSpPr>
        <p:spPr>
          <a:xfrm>
            <a:off y="1200150" x="4648200"/>
            <a:ext cy="3630300" cx="40385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/>
        </p:txBody>
      </p:sp>
      <p:sp>
        <p:nvSpPr>
          <p:cNvPr id="53" name="Shape 53"/>
          <p:cNvSpPr/>
          <p:nvPr/>
        </p:nvSpPr>
        <p:spPr>
          <a:xfrm>
            <a:off y="0" x="7415211"/>
            <a:ext cy="612226" cx="1555750"/>
          </a:xfrm>
          <a:custGeom>
            <a:pathLst>
              <a:path w="980" extrusionOk="0" h="607">
                <a:moveTo>
                  <a:pt y="607" x="510"/>
                </a:moveTo>
                <a:lnTo>
                  <a:pt y="0" x="980"/>
                </a:lnTo>
                <a:lnTo>
                  <a:pt y="0" x="470"/>
                </a:lnTo>
                <a:lnTo>
                  <a:pt y="607" x="0"/>
                </a:lnTo>
                <a:lnTo>
                  <a:pt y="607" x="510"/>
                </a:lnTo>
                <a:lnTo>
                  <a:pt y="607" x="51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54" name="Shape 54"/>
          <p:cNvSpPr/>
          <p:nvPr/>
        </p:nvSpPr>
        <p:spPr>
          <a:xfrm>
            <a:off y="1310183" x="8397875"/>
            <a:ext cy="610209" cx="746125"/>
          </a:xfrm>
          <a:custGeom>
            <a:pathLst>
              <a:path w="470" extrusionOk="0" h="605">
                <a:moveTo>
                  <a:pt y="0" x="470"/>
                </a:moveTo>
                <a:lnTo>
                  <a:pt y="605" x="0"/>
                </a:lnTo>
                <a:lnTo>
                  <a:pt y="605" x="470"/>
                </a:lnTo>
                <a:lnTo>
                  <a:pt y="0" x="47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55" name="Shape 55"/>
          <p:cNvSpPr/>
          <p:nvPr/>
        </p:nvSpPr>
        <p:spPr>
          <a:xfrm>
            <a:off y="1920392" x="8397875"/>
            <a:ext cy="610209" cx="746125"/>
          </a:xfrm>
          <a:custGeom>
            <a:pathLst>
              <a:path w="470" extrusionOk="0" h="605">
                <a:moveTo>
                  <a:pt y="0" x="0"/>
                </a:moveTo>
                <a:lnTo>
                  <a:pt y="605" x="470"/>
                </a:lnTo>
                <a:lnTo>
                  <a:pt y="0" x="470"/>
                </a:lnTo>
                <a:lnTo>
                  <a:pt y="0" x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56" name="Shape 56"/>
          <p:cNvSpPr/>
          <p:nvPr/>
        </p:nvSpPr>
        <p:spPr>
          <a:xfrm>
            <a:off y="612225" x="7415211"/>
            <a:ext cy="610209" cx="1555750"/>
          </a:xfrm>
          <a:custGeom>
            <a:pathLst>
              <a:path w="980" extrusionOk="0" h="605">
                <a:moveTo>
                  <a:pt y="0" x="510"/>
                </a:moveTo>
                <a:lnTo>
                  <a:pt y="605" x="980"/>
                </a:lnTo>
                <a:lnTo>
                  <a:pt y="605" x="470"/>
                </a:lnTo>
                <a:lnTo>
                  <a:pt y="0" x="0"/>
                </a:lnTo>
                <a:lnTo>
                  <a:pt y="0" x="510"/>
                </a:lnTo>
                <a:lnTo>
                  <a:pt y="0" x="51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57" name="Shape 5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/>
        </p:txBody>
      </p:sp>
      <p:sp>
        <p:nvSpPr>
          <p:cNvPr id="59" name="Shape 59"/>
          <p:cNvSpPr/>
          <p:nvPr/>
        </p:nvSpPr>
        <p:spPr>
          <a:xfrm>
            <a:off y="2614612" x="3175"/>
            <a:ext cy="611981" cx="635000"/>
          </a:xfrm>
          <a:custGeom>
            <a:pathLst>
              <a:path w="400" extrusionOk="0" h="514">
                <a:moveTo>
                  <a:pt y="0" x="2"/>
                </a:moveTo>
                <a:lnTo>
                  <a:pt y="0" x="0"/>
                </a:lnTo>
                <a:lnTo>
                  <a:pt y="514" x="0"/>
                </a:lnTo>
                <a:lnTo>
                  <a:pt y="514" x="400"/>
                </a:lnTo>
                <a:lnTo>
                  <a:pt y="0" x="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60" name="Shape 60"/>
          <p:cNvSpPr/>
          <p:nvPr/>
        </p:nvSpPr>
        <p:spPr>
          <a:xfrm>
            <a:off y="3226593" x="3175"/>
            <a:ext cy="609600" cx="635000"/>
          </a:xfrm>
          <a:custGeom>
            <a:pathLst>
              <a:path w="400" extrusionOk="0" h="512">
                <a:moveTo>
                  <a:pt y="0" x="400"/>
                </a:moveTo>
                <a:lnTo>
                  <a:pt y="0" x="0"/>
                </a:lnTo>
                <a:lnTo>
                  <a:pt y="512" x="0"/>
                </a:lnTo>
                <a:lnTo>
                  <a:pt y="512" x="2"/>
                </a:lnTo>
                <a:lnTo>
                  <a:pt y="0" x="40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61" name="Shape 61"/>
          <p:cNvSpPr/>
          <p:nvPr/>
        </p:nvSpPr>
        <p:spPr>
          <a:xfrm>
            <a:off y="4533900" x="152400"/>
            <a:ext cy="609600" cx="1317625"/>
          </a:xfrm>
          <a:custGeom>
            <a:pathLst>
              <a:path w="830" extrusionOk="0" h="512">
                <a:moveTo>
                  <a:pt y="0" x="398"/>
                </a:moveTo>
                <a:lnTo>
                  <a:pt y="512" x="0"/>
                </a:lnTo>
                <a:lnTo>
                  <a:pt y="512" x="432"/>
                </a:lnTo>
                <a:lnTo>
                  <a:pt y="0" x="830"/>
                </a:lnTo>
                <a:lnTo>
                  <a:pt y="0" x="398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62" name="Shape 62"/>
          <p:cNvSpPr/>
          <p:nvPr/>
        </p:nvSpPr>
        <p:spPr>
          <a:xfrm>
            <a:off y="3924300" x="152400"/>
            <a:ext cy="609600" cx="1317625"/>
          </a:xfrm>
          <a:custGeom>
            <a:pathLst>
              <a:path w="830" extrusionOk="0" h="512">
                <a:moveTo>
                  <a:pt y="512" x="398"/>
                </a:moveTo>
                <a:lnTo>
                  <a:pt y="512" x="830"/>
                </a:lnTo>
                <a:lnTo>
                  <a:pt y="0" x="432"/>
                </a:lnTo>
                <a:lnTo>
                  <a:pt y="0" x="0"/>
                </a:lnTo>
                <a:lnTo>
                  <a:pt y="512" x="398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63" name="Shape 63"/>
          <p:cNvSpPr/>
          <p:nvPr/>
        </p:nvSpPr>
        <p:spPr>
          <a:xfrm>
            <a:off y="0" x="7415211"/>
            <a:ext cy="612226" cx="1555750"/>
          </a:xfrm>
          <a:custGeom>
            <a:pathLst>
              <a:path w="980" extrusionOk="0" h="607">
                <a:moveTo>
                  <a:pt y="607" x="510"/>
                </a:moveTo>
                <a:lnTo>
                  <a:pt y="0" x="980"/>
                </a:lnTo>
                <a:lnTo>
                  <a:pt y="0" x="470"/>
                </a:lnTo>
                <a:lnTo>
                  <a:pt y="607" x="0"/>
                </a:lnTo>
                <a:lnTo>
                  <a:pt y="607" x="510"/>
                </a:lnTo>
                <a:lnTo>
                  <a:pt y="607" x="51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64" name="Shape 64"/>
          <p:cNvSpPr/>
          <p:nvPr/>
        </p:nvSpPr>
        <p:spPr>
          <a:xfrm>
            <a:off y="1310183" x="8397875"/>
            <a:ext cy="610209" cx="746125"/>
          </a:xfrm>
          <a:custGeom>
            <a:pathLst>
              <a:path w="470" extrusionOk="0" h="605">
                <a:moveTo>
                  <a:pt y="0" x="470"/>
                </a:moveTo>
                <a:lnTo>
                  <a:pt y="605" x="0"/>
                </a:lnTo>
                <a:lnTo>
                  <a:pt y="605" x="470"/>
                </a:lnTo>
                <a:lnTo>
                  <a:pt y="0" x="47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65" name="Shape 65"/>
          <p:cNvSpPr/>
          <p:nvPr/>
        </p:nvSpPr>
        <p:spPr>
          <a:xfrm>
            <a:off y="1920392" x="8397875"/>
            <a:ext cy="610209" cx="746125"/>
          </a:xfrm>
          <a:custGeom>
            <a:pathLst>
              <a:path w="470" extrusionOk="0" h="605">
                <a:moveTo>
                  <a:pt y="0" x="0"/>
                </a:moveTo>
                <a:lnTo>
                  <a:pt y="605" x="470"/>
                </a:lnTo>
                <a:lnTo>
                  <a:pt y="0" x="470"/>
                </a:lnTo>
                <a:lnTo>
                  <a:pt y="0" x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66" name="Shape 66"/>
          <p:cNvSpPr/>
          <p:nvPr/>
        </p:nvSpPr>
        <p:spPr>
          <a:xfrm>
            <a:off y="612225" x="7415211"/>
            <a:ext cy="610209" cx="1555750"/>
          </a:xfrm>
          <a:custGeom>
            <a:pathLst>
              <a:path w="980" extrusionOk="0" h="605">
                <a:moveTo>
                  <a:pt y="0" x="510"/>
                </a:moveTo>
                <a:lnTo>
                  <a:pt y="605" x="980"/>
                </a:lnTo>
                <a:lnTo>
                  <a:pt y="605" x="470"/>
                </a:lnTo>
                <a:lnTo>
                  <a:pt y="0" x="0"/>
                </a:lnTo>
                <a:lnTo>
                  <a:pt y="0" x="510"/>
                </a:lnTo>
                <a:lnTo>
                  <a:pt y="0" x="51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7" name="Shape 6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8" name="Shape 68"/>
          <p:cNvSpPr txBox="1"/>
          <p:nvPr>
            <p:ph idx="1" type="body"/>
          </p:nvPr>
        </p:nvSpPr>
        <p:spPr>
          <a:xfrm>
            <a:off y="3320653" x="1574800"/>
            <a:ext cy="513300" cx="54863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 algn="ctr" indent="114300" marL="0">
              <a:buSzPct val="100000"/>
              <a:buNone/>
              <a:defRPr sz="1800"/>
            </a:lvl1pPr>
          </a:lstStyle>
          <a:p/>
        </p:txBody>
      </p:sp>
      <p:sp>
        <p:nvSpPr>
          <p:cNvPr id="69" name="Shape 69"/>
          <p:cNvSpPr/>
          <p:nvPr/>
        </p:nvSpPr>
        <p:spPr>
          <a:xfrm>
            <a:off y="2614612" x="3175"/>
            <a:ext cy="611981" cx="635000"/>
          </a:xfrm>
          <a:custGeom>
            <a:pathLst>
              <a:path w="400" extrusionOk="0" h="514">
                <a:moveTo>
                  <a:pt y="0" x="2"/>
                </a:moveTo>
                <a:lnTo>
                  <a:pt y="0" x="0"/>
                </a:lnTo>
                <a:lnTo>
                  <a:pt y="514" x="0"/>
                </a:lnTo>
                <a:lnTo>
                  <a:pt y="514" x="400"/>
                </a:lnTo>
                <a:lnTo>
                  <a:pt y="0" x="2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70" name="Shape 70"/>
          <p:cNvSpPr/>
          <p:nvPr/>
        </p:nvSpPr>
        <p:spPr>
          <a:xfrm>
            <a:off y="3226593" x="3175"/>
            <a:ext cy="609600" cx="635000"/>
          </a:xfrm>
          <a:custGeom>
            <a:pathLst>
              <a:path w="400" extrusionOk="0" h="512">
                <a:moveTo>
                  <a:pt y="0" x="400"/>
                </a:moveTo>
                <a:lnTo>
                  <a:pt y="0" x="0"/>
                </a:lnTo>
                <a:lnTo>
                  <a:pt y="512" x="0"/>
                </a:lnTo>
                <a:lnTo>
                  <a:pt y="512" x="2"/>
                </a:lnTo>
                <a:lnTo>
                  <a:pt y="0" x="40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71" name="Shape 71"/>
          <p:cNvSpPr/>
          <p:nvPr/>
        </p:nvSpPr>
        <p:spPr>
          <a:xfrm>
            <a:off y="4533900" x="152400"/>
            <a:ext cy="609600" cx="1317625"/>
          </a:xfrm>
          <a:custGeom>
            <a:pathLst>
              <a:path w="830" extrusionOk="0" h="512">
                <a:moveTo>
                  <a:pt y="0" x="398"/>
                </a:moveTo>
                <a:lnTo>
                  <a:pt y="512" x="0"/>
                </a:lnTo>
                <a:lnTo>
                  <a:pt y="512" x="432"/>
                </a:lnTo>
                <a:lnTo>
                  <a:pt y="0" x="830"/>
                </a:lnTo>
                <a:lnTo>
                  <a:pt y="0" x="398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72" name="Shape 72"/>
          <p:cNvSpPr/>
          <p:nvPr/>
        </p:nvSpPr>
        <p:spPr>
          <a:xfrm>
            <a:off y="3924300" x="152400"/>
            <a:ext cy="609600" cx="1317625"/>
          </a:xfrm>
          <a:custGeom>
            <a:pathLst>
              <a:path w="830" extrusionOk="0" h="512">
                <a:moveTo>
                  <a:pt y="512" x="398"/>
                </a:moveTo>
                <a:lnTo>
                  <a:pt y="512" x="830"/>
                </a:lnTo>
                <a:lnTo>
                  <a:pt y="0" x="432"/>
                </a:lnTo>
                <a:lnTo>
                  <a:pt y="0" x="0"/>
                </a:lnTo>
                <a:lnTo>
                  <a:pt y="512" x="398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73" name="Shape 73"/>
          <p:cNvSpPr/>
          <p:nvPr/>
        </p:nvSpPr>
        <p:spPr>
          <a:xfrm>
            <a:off y="0" x="7415211"/>
            <a:ext cy="612226" cx="1555750"/>
          </a:xfrm>
          <a:custGeom>
            <a:pathLst>
              <a:path w="980" extrusionOk="0" h="607">
                <a:moveTo>
                  <a:pt y="607" x="510"/>
                </a:moveTo>
                <a:lnTo>
                  <a:pt y="0" x="980"/>
                </a:lnTo>
                <a:lnTo>
                  <a:pt y="0" x="470"/>
                </a:lnTo>
                <a:lnTo>
                  <a:pt y="607" x="0"/>
                </a:lnTo>
                <a:lnTo>
                  <a:pt y="607" x="510"/>
                </a:lnTo>
                <a:lnTo>
                  <a:pt y="607" x="51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74" name="Shape 74"/>
          <p:cNvSpPr/>
          <p:nvPr/>
        </p:nvSpPr>
        <p:spPr>
          <a:xfrm>
            <a:off y="1310183" x="8397875"/>
            <a:ext cy="610209" cx="746125"/>
          </a:xfrm>
          <a:custGeom>
            <a:pathLst>
              <a:path w="470" extrusionOk="0" h="605">
                <a:moveTo>
                  <a:pt y="0" x="470"/>
                </a:moveTo>
                <a:lnTo>
                  <a:pt y="605" x="0"/>
                </a:lnTo>
                <a:lnTo>
                  <a:pt y="605" x="470"/>
                </a:lnTo>
                <a:lnTo>
                  <a:pt y="0" x="470"/>
                </a:lnTo>
                <a:close/>
              </a:path>
            </a:pathLst>
          </a:custGeom>
          <a:gradFill>
            <a:gsLst>
              <a:gs pos="0">
                <a:srgbClr val="CD118C"/>
              </a:gs>
              <a:gs pos="54000">
                <a:srgbClr val="CD118C"/>
              </a:gs>
              <a:gs pos="98000">
                <a:srgbClr val="F074AC"/>
              </a:gs>
              <a:gs pos="100000">
                <a:srgbClr val="EB008B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75" name="Shape 75"/>
          <p:cNvSpPr/>
          <p:nvPr/>
        </p:nvSpPr>
        <p:spPr>
          <a:xfrm>
            <a:off y="1920392" x="8397875"/>
            <a:ext cy="610209" cx="746125"/>
          </a:xfrm>
          <a:custGeom>
            <a:pathLst>
              <a:path w="470" extrusionOk="0" h="605">
                <a:moveTo>
                  <a:pt y="0" x="0"/>
                </a:moveTo>
                <a:lnTo>
                  <a:pt y="605" x="470"/>
                </a:lnTo>
                <a:lnTo>
                  <a:pt y="0" x="470"/>
                </a:lnTo>
                <a:lnTo>
                  <a:pt y="0" x="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76" name="Shape 76"/>
          <p:cNvSpPr/>
          <p:nvPr/>
        </p:nvSpPr>
        <p:spPr>
          <a:xfrm>
            <a:off y="612225" x="7415211"/>
            <a:ext cy="610209" cx="1555750"/>
          </a:xfrm>
          <a:custGeom>
            <a:pathLst>
              <a:path w="980" extrusionOk="0" h="605">
                <a:moveTo>
                  <a:pt y="0" x="510"/>
                </a:moveTo>
                <a:lnTo>
                  <a:pt y="605" x="980"/>
                </a:lnTo>
                <a:lnTo>
                  <a:pt y="605" x="470"/>
                </a:lnTo>
                <a:lnTo>
                  <a:pt y="0" x="0"/>
                </a:lnTo>
                <a:lnTo>
                  <a:pt y="0" x="510"/>
                </a:lnTo>
                <a:lnTo>
                  <a:pt y="0" x="510"/>
                </a:lnTo>
                <a:close/>
              </a:path>
            </a:pathLst>
          </a:custGeom>
          <a:gradFill>
            <a:gsLst>
              <a:gs pos="0">
                <a:srgbClr val="FFD700"/>
              </a:gs>
              <a:gs pos="54000">
                <a:srgbClr val="FFD700"/>
              </a:gs>
              <a:gs pos="98000">
                <a:srgbClr val="FFF7A9"/>
              </a:gs>
              <a:gs pos="100000">
                <a:srgbClr val="FFF100"/>
              </a:gs>
            </a:gsLst>
            <a:lin ang="27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7" name="Shape 77"/>
        <p:cNvGrpSpPr/>
        <p:nvPr/>
      </p:nvGrpSpPr>
      <p:grpSpPr>
        <a:xfrm>
          <a:off y="0" x="0"/>
          <a:ext cy="0" cx="0"/>
          <a:chOff y="0" x="0"/>
          <a:chExt cy="0" cx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arget="../slideLayouts/slideLayout2.xml" Type="http://schemas.openxmlformats.org/officeDocument/2006/relationships/slideLayout" Id="rId2"/><Relationship Target="../slideLayouts/slideLayout1.xml" Type="http://schemas.openxmlformats.org/officeDocument/2006/relationships/slideLayout" Id="rId1"/><Relationship Target="../slideLayouts/slideLayout4.xml" Type="http://schemas.openxmlformats.org/officeDocument/2006/relationships/slideLayout" Id="rId4"/><Relationship Target="../slideLayouts/slideLayout3.xml" Type="http://schemas.openxmlformats.org/officeDocument/2006/relationships/slideLayout" Id="rId3"/><Relationship Target="../slideLayouts/slideLayout6.xml" Type="http://schemas.openxmlformats.org/officeDocument/2006/relationships/slideLayout" Id="rId6"/><Relationship Target="../slideLayouts/slideLayout5.xml" Type="http://schemas.openxmlformats.org/officeDocument/2006/relationships/slideLayout" Id="rId5"/><Relationship Target="../theme/theme1.xml" Type="http://schemas.openxmlformats.org/officeDocument/2006/relationships/theme" Id="rId7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rgbClr val="2890DA"/>
            </a:gs>
            <a:gs pos="100000">
              <a:schemeClr val="dk2"/>
            </a:gs>
          </a:gsLst>
          <a:path path="circle">
            <a:fillToRect t="100%" r="100%"/>
          </a:path>
          <a:tileRect b="-100%" l="-100%"/>
        </a:gradFill>
      </p:bgPr>
    </p:bg>
    <p:spTree>
      <p:nvGrpSpPr>
        <p:cNvPr id="4" name="Shape 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/>
          <a:lstStyle>
            <a:lvl1pPr marL="0"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1pPr>
            <a:lvl2pPr indent="228600" marL="0"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2pPr>
            <a:lvl3pPr indent="228600" marL="0"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3pPr>
            <a:lvl4pPr indent="228600" marL="0"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4pPr>
            <a:lvl5pPr indent="228600" marL="0"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5pPr>
            <a:lvl6pPr indent="228600" marL="0"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6pPr>
            <a:lvl7pPr indent="228600" marL="0"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7pPr>
            <a:lvl8pPr indent="228600" marL="0"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8pPr>
            <a:lvl9pPr indent="228600" marL="0">
              <a:buClr>
                <a:schemeClr val="lt1"/>
              </a:buClr>
              <a:buSzPct val="1000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y="1200150" x="457200"/>
            <a:ext cy="3394500" cx="8229600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 indent="-139700" marL="342900">
              <a:buClr>
                <a:schemeClr val="lt1"/>
              </a:buClr>
              <a:buSzPct val="100000"/>
              <a:defRPr sz="3200">
                <a:solidFill>
                  <a:schemeClr val="lt1"/>
                </a:solidFill>
              </a:defRPr>
            </a:lvl1pPr>
            <a:lvl2pPr indent="-107950" marL="742950">
              <a:spcBef>
                <a:spcPts val="560"/>
              </a:spcBef>
              <a:buClr>
                <a:schemeClr val="lt1"/>
              </a:buClr>
              <a:buSzPct val="100000"/>
              <a:defRPr sz="2800">
                <a:solidFill>
                  <a:schemeClr val="lt1"/>
                </a:solidFill>
              </a:defRPr>
            </a:lvl2pPr>
            <a:lvl3pPr indent="-76200" marL="1143000"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3pPr>
            <a:lvl4pPr indent="-101600" marL="1600200">
              <a:spcBef>
                <a:spcPts val="400"/>
              </a:spcBef>
              <a:buClr>
                <a:schemeClr val="lt1"/>
              </a:buClr>
              <a:buSzPct val="100000"/>
              <a:defRPr sz="2000">
                <a:solidFill>
                  <a:schemeClr val="lt1"/>
                </a:solidFill>
              </a:defRPr>
            </a:lvl4pPr>
            <a:lvl5pPr indent="-101600" marL="2057400">
              <a:spcBef>
                <a:spcPts val="400"/>
              </a:spcBef>
              <a:buClr>
                <a:schemeClr val="lt1"/>
              </a:buClr>
              <a:buSzPct val="100000"/>
              <a:defRPr sz="2000">
                <a:solidFill>
                  <a:schemeClr val="lt1"/>
                </a:solidFill>
              </a:defRPr>
            </a:lvl5pPr>
            <a:lvl6pPr indent="-101600" marL="2514600">
              <a:spcBef>
                <a:spcPts val="400"/>
              </a:spcBef>
              <a:buClr>
                <a:schemeClr val="lt1"/>
              </a:buClr>
              <a:buSzPct val="100000"/>
              <a:defRPr sz="2000">
                <a:solidFill>
                  <a:schemeClr val="lt1"/>
                </a:solidFill>
              </a:defRPr>
            </a:lvl6pPr>
            <a:lvl7pPr indent="-101600" marL="2971800">
              <a:spcBef>
                <a:spcPts val="400"/>
              </a:spcBef>
              <a:buClr>
                <a:schemeClr val="lt1"/>
              </a:buClr>
              <a:buSzPct val="100000"/>
              <a:defRPr sz="2000">
                <a:solidFill>
                  <a:schemeClr val="lt1"/>
                </a:solidFill>
              </a:defRPr>
            </a:lvl7pPr>
            <a:lvl8pPr indent="-101600" marL="3429000">
              <a:spcBef>
                <a:spcPts val="400"/>
              </a:spcBef>
              <a:buClr>
                <a:schemeClr val="lt1"/>
              </a:buClr>
              <a:buSzPct val="100000"/>
              <a:defRPr sz="2000">
                <a:solidFill>
                  <a:schemeClr val="lt1"/>
                </a:solidFill>
              </a:defRPr>
            </a:lvl8pPr>
            <a:lvl9pPr indent="-101600" marL="3886200">
              <a:spcBef>
                <a:spcPts val="400"/>
              </a:spcBef>
              <a:buClr>
                <a:schemeClr val="lt1"/>
              </a:buClr>
              <a:buSzPct val="100000"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Shape 7"/>
          <p:cNvSpPr/>
          <p:nvPr/>
        </p:nvSpPr>
        <p:spPr>
          <a:xfrm>
            <a:off y="0" x="0"/>
            <a:ext cy="5143499" cx="3135299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8" name="Shape 8"/>
          <p:cNvSpPr/>
          <p:nvPr/>
        </p:nvSpPr>
        <p:spPr>
          <a:xfrm>
            <a:off y="4533900" x="3175"/>
            <a:ext cy="609600" cx="635000"/>
          </a:xfrm>
          <a:custGeom>
            <a:pathLst>
              <a:path w="400" extrusionOk="0" h="512">
                <a:moveTo>
                  <a:pt y="0" x="400"/>
                </a:moveTo>
                <a:lnTo>
                  <a:pt y="0" x="0"/>
                </a:lnTo>
                <a:lnTo>
                  <a:pt y="512" x="0"/>
                </a:lnTo>
                <a:lnTo>
                  <a:pt y="512" x="2"/>
                </a:lnTo>
                <a:lnTo>
                  <a:pt y="0" x="40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8100000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9" name="Shape 9"/>
          <p:cNvSpPr/>
          <p:nvPr/>
        </p:nvSpPr>
        <p:spPr>
          <a:xfrm>
            <a:off y="3924300" x="3175"/>
            <a:ext cy="609600" cx="635000"/>
          </a:xfrm>
          <a:custGeom>
            <a:pathLst>
              <a:path w="400" extrusionOk="0" h="512">
                <a:moveTo>
                  <a:pt y="512" x="400"/>
                </a:moveTo>
                <a:lnTo>
                  <a:pt y="0" x="2"/>
                </a:lnTo>
                <a:lnTo>
                  <a:pt y="0" x="0"/>
                </a:lnTo>
                <a:lnTo>
                  <a:pt y="512" x="0"/>
                </a:lnTo>
                <a:lnTo>
                  <a:pt y="512" x="40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10" name="Shape 10"/>
          <p:cNvSpPr/>
          <p:nvPr/>
        </p:nvSpPr>
        <p:spPr>
          <a:xfrm>
            <a:off y="2017" x="8397875"/>
            <a:ext cy="610209" cx="746125"/>
          </a:xfrm>
          <a:custGeom>
            <a:pathLst>
              <a:path w="470" extrusionOk="0" h="605">
                <a:moveTo>
                  <a:pt y="0" x="470"/>
                </a:moveTo>
                <a:lnTo>
                  <a:pt y="605" x="0"/>
                </a:lnTo>
                <a:lnTo>
                  <a:pt y="605" x="470"/>
                </a:lnTo>
                <a:lnTo>
                  <a:pt y="0" x="470"/>
                </a:lnTo>
                <a:close/>
              </a:path>
            </a:pathLst>
          </a:custGeom>
          <a:gradFill>
            <a:gsLst>
              <a:gs pos="0">
                <a:srgbClr val="0090DA"/>
              </a:gs>
              <a:gs pos="54000">
                <a:srgbClr val="0090DA"/>
              </a:gs>
              <a:gs pos="98000">
                <a:srgbClr val="2BC4F3"/>
              </a:gs>
              <a:gs pos="100000">
                <a:srgbClr val="00AEEE"/>
              </a:gs>
            </a:gsLst>
            <a:lin ang="188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  <p:sp>
        <p:nvSpPr>
          <p:cNvPr id="11" name="Shape 11"/>
          <p:cNvSpPr/>
          <p:nvPr/>
        </p:nvSpPr>
        <p:spPr>
          <a:xfrm>
            <a:off y="612225" x="8397875"/>
            <a:ext cy="607183" cx="746125"/>
          </a:xfrm>
          <a:custGeom>
            <a:pathLst>
              <a:path w="470" extrusionOk="0" h="602">
                <a:moveTo>
                  <a:pt y="0" x="0"/>
                </a:moveTo>
                <a:lnTo>
                  <a:pt y="602" x="470"/>
                </a:lnTo>
                <a:lnTo>
                  <a:pt y="0" x="470"/>
                </a:lnTo>
                <a:lnTo>
                  <a:pt y="0" x="0"/>
                </a:lnTo>
                <a:close/>
              </a:path>
            </a:pathLst>
          </a:custGeom>
          <a:gradFill>
            <a:gsLst>
              <a:gs pos="0">
                <a:srgbClr val="AAAAAA"/>
              </a:gs>
              <a:gs pos="54000">
                <a:srgbClr val="AAAAAA"/>
              </a:gs>
              <a:gs pos="98000">
                <a:srgbClr val="D2D2D2"/>
              </a:gs>
              <a:gs pos="100000">
                <a:srgbClr val="B9B9B9"/>
              </a:gs>
            </a:gsLst>
            <a:lin ang="13499999" scaled="0"/>
          </a:gradFill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/>
        </p:txBody>
      </p:sp>
    </p:spTree>
  </p:cSld>
  <p:clrMap accent2="accent2" accent3="accent3" accent4="accent4" accent5="accent5" accent6="accent6" hlink="hlink" tx2="lt2" tx1="dk1" bg2="dk2" bg1="lt1" folHlink="folHlink" accent1="accent1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arget="../notesSlides/notesSlide1.xml" Type="http://schemas.openxmlformats.org/officeDocument/2006/relationships/notesSlide" Id="rId2"/><Relationship Target="../slideLayouts/slideLayout1.xml" Type="http://schemas.openxmlformats.org/officeDocument/2006/relationships/slideLayout" Id="rId1"/><Relationship Target="../media/image02.png" Type="http://schemas.openxmlformats.org/officeDocument/2006/relationships/image" Id="rId3"/></Relationships>
</file>

<file path=ppt/slides/_rels/slide10.xml.rels><?xml version="1.0" encoding="UTF-8" standalone="yes"?><Relationships xmlns="http://schemas.openxmlformats.org/package/2006/relationships"><Relationship Target="../notesSlides/notesSlide1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1.xml.rels><?xml version="1.0" encoding="UTF-8" standalone="yes"?><Relationships xmlns="http://schemas.openxmlformats.org/package/2006/relationships"><Relationship Target="../notesSlides/notesSlide11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2.xml.rels><?xml version="1.0" encoding="UTF-8" standalone="yes"?><Relationships xmlns="http://schemas.openxmlformats.org/package/2006/relationships"><Relationship Target="../notesSlides/notesSlide12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0.png" Type="http://schemas.openxmlformats.org/officeDocument/2006/relationships/image" Id="rId4"/><Relationship Target="../media/image01.png" Type="http://schemas.openxmlformats.org/officeDocument/2006/relationships/image" Id="rId3"/></Relationships>
</file>

<file path=ppt/slides/_rels/slide13.xml.rels><?xml version="1.0" encoding="UTF-8" standalone="yes"?><Relationships xmlns="http://schemas.openxmlformats.org/package/2006/relationships"><Relationship Target="../notesSlides/notesSlide1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www.youtube.com/watch?v=st2d7IDaHic" Type="http://schemas.openxmlformats.org/officeDocument/2006/relationships/hyperlink" TargetMode="External" Id="rId4"/><Relationship Target="http://www.youtube.com/watch?v=-0tPBQddeJs" Type="http://schemas.openxmlformats.org/officeDocument/2006/relationships/hyperlink" TargetMode="External" Id="rId3"/></Relationships>
</file>

<file path=ppt/slides/_rels/slide14.xml.rels><?xml version="1.0" encoding="UTF-8" standalone="yes"?><Relationships xmlns="http://schemas.openxmlformats.org/package/2006/relationships"><Relationship Target="../notesSlides/notesSlide1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.xml.rels><?xml version="1.0" encoding="UTF-8" standalone="yes"?><Relationships xmlns="http://schemas.openxmlformats.org/package/2006/relationships"><Relationship Target="../notesSlides/notesSlide2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3.xml.rels><?xml version="1.0" encoding="UTF-8" standalone="yes"?><Relationships xmlns="http://schemas.openxmlformats.org/package/2006/relationships"><Relationship Target="../notesSlides/notesSlide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5.png" Type="http://schemas.openxmlformats.org/officeDocument/2006/relationships/image" Id="rId3"/></Relationships>
</file>

<file path=ppt/slides/_rels/slide4.xml.rels><?xml version="1.0" encoding="UTF-8" standalone="yes"?><Relationships xmlns="http://schemas.openxmlformats.org/package/2006/relationships"><Relationship Target="../notesSlides/notesSlide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5.xml.rels><?xml version="1.0" encoding="UTF-8" standalone="yes"?><Relationships xmlns="http://schemas.openxmlformats.org/package/2006/relationships"><Relationship Target="../notesSlides/notesSlide5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6.xml.rels><?xml version="1.0" encoding="UTF-8" standalone="yes"?><Relationships xmlns="http://schemas.openxmlformats.org/package/2006/relationships"><Relationship Target="../notesSlides/notesSlide6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7.xml.rels><?xml version="1.0" encoding="UTF-8" standalone="yes"?><Relationships xmlns="http://schemas.openxmlformats.org/package/2006/relationships"><Relationship Target="../notesSlides/notesSlide7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8.xml.rels><?xml version="1.0" encoding="UTF-8" standalone="yes"?><Relationships xmlns="http://schemas.openxmlformats.org/package/2006/relationships"><Relationship Target="../notesSlides/notesSlide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3.png" Type="http://schemas.openxmlformats.org/officeDocument/2006/relationships/image" Id="rId3"/></Relationships>
</file>

<file path=ppt/slides/_rels/slide9.xml.rels><?xml version="1.0" encoding="UTF-8" standalone="yes"?><Relationships xmlns="http://schemas.openxmlformats.org/package/2006/relationships"><Relationship Target="../notesSlides/notesSlide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4.png" Type="http://schemas.openxmlformats.org/officeDocument/2006/relationships/image" Id="rId3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9" name="Shape 79"/>
          <p:cNvSpPr txBox="1"/>
          <p:nvPr>
            <p:ph type="ctrTitle"/>
          </p:nvPr>
        </p:nvSpPr>
        <p:spPr>
          <a:xfrm>
            <a:off y="10" x="1118015"/>
            <a:ext cy="1102500" cx="70509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algn="ctr">
              <a:buNone/>
            </a:pPr>
            <a:r>
              <a:rPr lang="en"/>
              <a:t>Insect Arena</a:t>
            </a:r>
          </a:p>
        </p:txBody>
      </p:sp>
      <p:pic>
        <p:nvPicPr>
          <p:cNvPr id="80" name="Shape 8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y="1102500" x="2717976"/>
            <a:ext cy="3708025" cx="3708050"/>
          </a:xfrm>
          <a:prstGeom prst="rect">
            <a:avLst/>
          </a:prstGeom>
        </p:spPr>
      </p:pic>
      <p:sp>
        <p:nvSpPr>
          <p:cNvPr id="81" name="Shape 81"/>
          <p:cNvSpPr txBox="1"/>
          <p:nvPr/>
        </p:nvSpPr>
        <p:spPr>
          <a:xfrm>
            <a:off y="124275" x="1307550"/>
            <a:ext cy="279599" cx="65289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algn="ctr">
              <a:buNone/>
            </a:pPr>
            <a:r>
              <a:rPr b="1" lang="en">
                <a:solidFill>
                  <a:srgbClr val="FFFFFF"/>
                </a:solidFill>
              </a:rPr>
              <a:t>Electric Shepherds Presents: </a:t>
            </a:r>
          </a:p>
        </p:txBody>
      </p:sp>
      <p:sp>
        <p:nvSpPr>
          <p:cNvPr id="82" name="Shape 82"/>
          <p:cNvSpPr txBox="1"/>
          <p:nvPr/>
        </p:nvSpPr>
        <p:spPr>
          <a:xfrm>
            <a:off y="4767025" x="2298400"/>
            <a:ext cy="229800" cx="54416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buNone/>
            </a:pPr>
            <a:r>
              <a:rPr lang="en">
                <a:solidFill>
                  <a:srgbClr val="FFFFFF"/>
                </a:solidFill>
              </a:rPr>
              <a:t>Erick House, Gary Mixson, Brandan Haertel, Aaron Whiting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buNone/>
            </a:pPr>
            <a:r>
              <a:rPr lang="en"/>
              <a:t>Technical Challenges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y="1200167" x="457200"/>
            <a:ext cy="36303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None/>
            </a:pPr>
            <a:r>
              <a:rPr lang="en"/>
              <a:t>Networking</a:t>
            </a:r>
          </a:p>
          <a:p>
            <a:pPr rtl="0" lvl="0" indent="-431800" marL="914400"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Authoritative/Non Server</a:t>
            </a:r>
          </a:p>
          <a:p>
            <a:pPr rtl="0" lvl="0" indent="-431800" marL="914400"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Synchronization vs RPC’s</a:t>
            </a:r>
          </a:p>
          <a:p>
            <a:pPr rtl="0" lvl="0">
              <a:buNone/>
            </a:pPr>
            <a:r>
              <a:rPr lang="en"/>
              <a:t>AI </a:t>
            </a:r>
          </a:p>
          <a:p>
            <a:pPr rtl="0" lvl="0" indent="-431800" marL="914400"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Pathfinding</a:t>
            </a:r>
          </a:p>
          <a:p>
            <a:pPr rtl="0" lvl="0" indent="-431800" marL="914400"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Potential Fields</a:t>
            </a:r>
          </a:p>
          <a:p>
            <a:pPr rtl="0" lvl="0">
              <a:buNone/>
            </a:pPr>
            <a:r>
              <a:rPr lang="en"/>
              <a:t>Performance</a:t>
            </a:r>
          </a:p>
          <a:p>
            <a:r>
              <a:t/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buNone/>
            </a:pPr>
            <a:r>
              <a:rPr lang="en"/>
              <a:t>Prototype Test Candidates</a:t>
            </a: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y="895350" x="457200"/>
            <a:ext cy="3725699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31800" marL="457200">
              <a:lnSpc>
                <a:spcPct val="115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
</a:t>
            </a:r>
            <a:r>
              <a:rPr lang="en"/>
              <a:t>Network comm between server &amp; clients</a:t>
            </a:r>
          </a:p>
          <a:p>
            <a:pPr rtl="0" lvl="0" indent="-431800" marL="457200">
              <a:lnSpc>
                <a:spcPct val="115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Units navigating between nodes</a:t>
            </a:r>
          </a:p>
          <a:p>
            <a:pPr rtl="0" lvl="0" indent="-431800" marL="457200">
              <a:lnSpc>
                <a:spcPct val="115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Towers attacking passing units</a:t>
            </a:r>
          </a:p>
          <a:p>
            <a:pPr rtl="0" lvl="0" indent="-431800" marL="457200">
              <a:lnSpc>
                <a:spcPct val="115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Unit upgrade nodes</a:t>
            </a:r>
          </a:p>
          <a:p>
            <a:pPr rtl="0" lvl="0" indent="-431800" marL="457200">
              <a:lnSpc>
                <a:spcPct val="115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Max simultaneous units on screen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y="742976" x="528775"/>
            <a:ext cy="457200" cx="81579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buNone/>
            </a:pPr>
            <a:r>
              <a:rPr sz="2400" lang="en"/>
              <a:t>Look &amp; Feel:Art Style</a:t>
            </a:r>
          </a:p>
          <a:p>
            <a:pPr>
              <a:buNone/>
            </a:pPr>
            <a:r>
              <a:rPr sz="1800" lang="en"/>
              <a:t>Good News Everyone!</a:t>
            </a:r>
          </a:p>
        </p:txBody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y="1200175" x="457075"/>
            <a:ext cy="29154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381000" marL="457200">
              <a:buClr>
                <a:schemeClr val="lt1"/>
              </a:buClr>
              <a:buSzPct val="100000"/>
              <a:buFont typeface="Arial"/>
              <a:buChar char="●"/>
            </a:pPr>
            <a:r>
              <a:rPr sz="2400" lang="en"/>
              <a:t>Futurama styles art </a:t>
            </a:r>
          </a:p>
          <a:p>
            <a:pPr rtl="0" lvl="1" indent="-381000" marL="914400">
              <a:buClr>
                <a:schemeClr val="lt1"/>
              </a:buClr>
              <a:buSzPct val="100000"/>
              <a:buFont typeface="Arial"/>
              <a:buChar char="○"/>
            </a:pPr>
            <a:r>
              <a:rPr sz="2400" lang="en"/>
              <a:t>Rounded shapes </a:t>
            </a:r>
          </a:p>
          <a:p>
            <a:pPr rtl="0" lvl="1" indent="-381000" marL="914400">
              <a:buClr>
                <a:schemeClr val="lt1"/>
              </a:buClr>
              <a:buSzPct val="100000"/>
              <a:buFont typeface="Arial"/>
              <a:buChar char="○"/>
            </a:pPr>
            <a:r>
              <a:rPr sz="2400" lang="en"/>
              <a:t>Flat surfaces </a:t>
            </a:r>
          </a:p>
          <a:p>
            <a:pPr rtl="0" lvl="1" indent="-381000" marL="914400">
              <a:buClr>
                <a:schemeClr val="lt1"/>
              </a:buClr>
              <a:buSzPct val="100000"/>
              <a:buFont typeface="Arial"/>
              <a:buChar char="○"/>
            </a:pPr>
            <a:r>
              <a:rPr sz="2400" lang="en"/>
              <a:t>Contrasting colors</a:t>
            </a:r>
          </a:p>
          <a:p>
            <a:r>
              <a:t/>
            </a:r>
          </a:p>
          <a:p>
            <a:pPr rtl="0" lvl="0" indent="-381000" marL="457200">
              <a:buClr>
                <a:schemeClr val="lt1"/>
              </a:buClr>
              <a:buSzPct val="100000"/>
              <a:buFont typeface="Arial"/>
              <a:buChar char="●"/>
            </a:pPr>
            <a:r>
              <a:rPr sz="2400" lang="en"/>
              <a:t>Top down view </a:t>
            </a:r>
          </a:p>
          <a:p>
            <a:r>
              <a:t/>
            </a:r>
          </a:p>
          <a:p>
            <a:pPr rtl="0" lvl="0" indent="-381000" marL="457200">
              <a:buClr>
                <a:schemeClr val="lt1"/>
              </a:buClr>
              <a:buSzPct val="100000"/>
              <a:buFont typeface="Arial"/>
              <a:buChar char="●"/>
            </a:pPr>
            <a:r>
              <a:rPr sz="2400" lang="en"/>
              <a:t>Ant Prototype to the right</a:t>
            </a:r>
          </a:p>
          <a:p>
            <a:pPr rtl="0" lvl="1" indent="-381000" marL="914400">
              <a:buClr>
                <a:schemeClr val="lt1"/>
              </a:buClr>
              <a:buSzPct val="100000"/>
              <a:buFont typeface="Arial"/>
              <a:buChar char="○"/>
            </a:pPr>
            <a:r>
              <a:rPr sz="2400" lang="en"/>
              <a:t>Adobe illustrator for sprites</a:t>
            </a:r>
          </a:p>
          <a:p>
            <a:pPr rtl="0" lvl="1" indent="-381000" marL="914400">
              <a:buClr>
                <a:schemeClr val="lt1"/>
              </a:buClr>
              <a:buSzPct val="100000"/>
              <a:buFont typeface="Arial"/>
              <a:buChar char="○"/>
            </a:pPr>
            <a:r>
              <a:rPr sz="2400" lang="en"/>
              <a:t>“Spine” for building .JSON animations  </a:t>
            </a:r>
          </a:p>
        </p:txBody>
      </p:sp>
      <p:sp>
        <p:nvSpPr>
          <p:cNvPr id="147" name="Shape 147"/>
          <p:cNvSpPr txBox="1"/>
          <p:nvPr/>
        </p:nvSpPr>
        <p:spPr>
          <a:xfrm>
            <a:off y="2475350" x="3075675"/>
            <a:ext cy="457200" cx="13715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/>
        </p:txBody>
      </p:sp>
      <p:pic>
        <p:nvPicPr>
          <p:cNvPr id="148" name="Shape 14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y="117599" x="4054550"/>
            <a:ext cy="1452200" cx="1804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y="562424" x="6376400"/>
            <a:ext cy="4018649" cx="112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buNone/>
            </a:pPr>
            <a:r>
              <a:rPr lang="en">
                <a:solidFill>
                  <a:srgbClr val="FFFFFF"/>
                </a:solidFill>
              </a:rPr>
              <a:t>Look &amp; Feel:</a:t>
            </a:r>
            <a:r>
              <a:rPr lang="en"/>
              <a:t>Audio &amp; Sounds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y="1200150" x="457200"/>
            <a:ext cy="36303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None/>
            </a:pPr>
            <a:r>
              <a:rPr lang="en"/>
              <a:t>Assets</a:t>
            </a:r>
          </a:p>
          <a:p>
            <a:pPr rtl="0" lvl="0">
              <a:buNone/>
            </a:pPr>
            <a:r>
              <a:rPr lang="en"/>
              <a:t>	</a:t>
            </a:r>
            <a:r>
              <a:rPr sz="2400" lang="en"/>
              <a:t>Background, Menu, Win, Kill, Fight, Spawn...</a:t>
            </a:r>
          </a:p>
          <a:p>
            <a:pPr rtl="0" lvl="0">
              <a:buClr>
                <a:schemeClr val="dk1"/>
              </a:buClr>
              <a:buSzPct val="34375"/>
              <a:buFont typeface="Arial"/>
              <a:buNone/>
            </a:pPr>
            <a:r>
              <a:rPr lang="en"/>
              <a:t>Inspiration</a:t>
            </a:r>
          </a:p>
          <a:p>
            <a:pPr rtl="0" lvl="0">
              <a:buClr>
                <a:schemeClr val="dk1"/>
              </a:buClr>
              <a:buSzPct val="34375"/>
              <a:buFont typeface="Arial"/>
              <a:buNone/>
            </a:pPr>
            <a:r>
              <a:rPr lang="en"/>
              <a:t>	</a:t>
            </a:r>
            <a:r>
              <a:rPr sz="2400" lang="en"/>
              <a:t>Futuristic Laboratory:</a:t>
            </a:r>
            <a:r>
              <a:rPr lang="en"/>
              <a:t> </a:t>
            </a:r>
            <a:r>
              <a:rPr u="sng" sz="2400" lang="en">
                <a:solidFill>
                  <a:schemeClr val="hlink"/>
                </a:solidFill>
                <a:hlinkClick r:id="rId3"/>
              </a:rPr>
              <a:t>Futurama</a:t>
            </a:r>
            <a:r>
              <a:rPr sz="2400" lang="en"/>
              <a:t> </a:t>
            </a:r>
            <a:r>
              <a:rPr u="sng" sz="2400" lang="en">
                <a:solidFill>
                  <a:schemeClr val="hlink"/>
                </a:solidFill>
                <a:hlinkClick r:id="rId4"/>
              </a:rPr>
              <a:t>Portal</a:t>
            </a:r>
          </a:p>
          <a:p>
            <a:pPr rtl="0" lvl="0">
              <a:buNone/>
            </a:pPr>
            <a:r>
              <a:rPr lang="en"/>
              <a:t>Source</a:t>
            </a:r>
          </a:p>
          <a:p>
            <a:pPr rtl="0" lvl="0">
              <a:buNone/>
            </a:pPr>
            <a:r>
              <a:rPr lang="en"/>
              <a:t>	</a:t>
            </a:r>
            <a:r>
              <a:rPr sz="2400" lang="en"/>
              <a:t>Sound Engineer With a Professional Grade Studio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buNone/>
            </a:pPr>
            <a:r>
              <a:rPr lang="en">
                <a:solidFill>
                  <a:schemeClr val="dk2"/>
                </a:solidFill>
              </a:rPr>
              <a:t>Thank you!!</a:t>
            </a:r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y="1200150" x="457200"/>
            <a:ext cy="36303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None/>
            </a:pPr>
            <a:r>
              <a:rPr sz="2400" lang="en"/>
              <a:t>Question?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buNone/>
            </a:pPr>
            <a:r>
              <a:rPr lang="en"/>
              <a:t>World &amp; Narrative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y="1200150" x="457200"/>
            <a:ext cy="36303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31800" marL="457200">
              <a:lnSpc>
                <a:spcPct val="200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Who:Dueling Mad Scientists</a:t>
            </a:r>
          </a:p>
          <a:p>
            <a:pPr rtl="0" lvl="0" indent="-431800" marL="457200">
              <a:lnSpc>
                <a:spcPct val="200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What:Mutant Insects </a:t>
            </a:r>
          </a:p>
          <a:p>
            <a:pPr rtl="0" lvl="0" indent="-431800" marL="457200">
              <a:lnSpc>
                <a:spcPct val="200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Where:Inside a laboratory</a:t>
            </a:r>
          </a:p>
          <a:p>
            <a:pPr rtl="0" lvl="0" indent="-431800" marL="457200">
              <a:lnSpc>
                <a:spcPct val="200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lang="en"/>
              <a:t>Why:FOR SCIENCE!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buNone/>
            </a:pPr>
            <a:r>
              <a:rPr lang="en"/>
              <a:t>Similar to...</a:t>
            </a:r>
          </a:p>
        </p:txBody>
      </p:sp>
      <p:pic>
        <p:nvPicPr>
          <p:cNvPr id="94" name="Shape 9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y="1063374" x="1023650"/>
            <a:ext cy="3954926" cx="7096699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buNone/>
            </a:pPr>
            <a:r>
              <a:rPr lang="en"/>
              <a:t>Gameplay Innovations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y="1200150" x="457200"/>
            <a:ext cy="36303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None/>
            </a:pPr>
            <a:r>
              <a:rPr sz="3000" lang="en"/>
              <a:t>Insect Arena Innovations</a:t>
            </a:r>
          </a:p>
          <a:p>
            <a:pPr rtl="0" lvl="0" indent="-419100" marL="457200">
              <a:buClr>
                <a:schemeClr val="lt1"/>
              </a:buClr>
              <a:buSzPct val="166666"/>
              <a:buFont typeface="Arial"/>
              <a:buChar char="•"/>
            </a:pPr>
            <a:r>
              <a:rPr b="1" sz="3000" lang="en"/>
              <a:t>Multiplayer Gameplay</a:t>
            </a:r>
          </a:p>
          <a:p>
            <a:pPr rtl="0" lvl="0" indent="-419100" marL="457200">
              <a:buClr>
                <a:schemeClr val="lt1"/>
              </a:buClr>
              <a:buSzPct val="166666"/>
              <a:buFont typeface="Arial"/>
              <a:buChar char="•"/>
            </a:pPr>
            <a:r>
              <a:rPr sz="3000" lang="en"/>
              <a:t>Units fighting in lanes between structures</a:t>
            </a:r>
          </a:p>
          <a:p>
            <a:pPr rtl="0" lvl="0" indent="-381000" marL="457200">
              <a:buClr>
                <a:schemeClr val="lt1"/>
              </a:buClr>
              <a:buSzPct val="133333"/>
              <a:buFont typeface="Arial"/>
              <a:buChar char="•"/>
            </a:pPr>
            <a:r>
              <a:rPr sz="3000" lang="en"/>
              <a:t>Mad scientist have powers that can be used to upgrade, and heal friendly units as well as destroy enemy units.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buNone/>
            </a:pPr>
            <a:r>
              <a:rPr lang="en"/>
              <a:t>Game Play:Win\Loss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y="1200150" x="457200"/>
            <a:ext cy="36303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None/>
            </a:pPr>
            <a:r>
              <a:rPr sz="2400" lang="en"/>
              <a:t>Win\loss conditions</a:t>
            </a:r>
          </a:p>
          <a:p>
            <a:pPr rtl="0" lvl="0" indent="-381000" marL="457200">
              <a:lnSpc>
                <a:spcPct val="115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sz="2400" lang="en"/>
              <a:t>Annihilation: All structures are under the players control.</a:t>
            </a:r>
          </a:p>
          <a:p>
            <a:pPr rtl="0" lvl="0" indent="-381000" marL="457200">
              <a:lnSpc>
                <a:spcPct val="115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sz="2400" lang="en"/>
              <a:t>King of the Hill: Player controls a structure for a certain duration.</a:t>
            </a:r>
          </a:p>
          <a:p>
            <a:pPr rtl="0" lvl="0" indent="-381000" marL="457200">
              <a:lnSpc>
                <a:spcPct val="115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sz="2400" lang="en"/>
              <a:t>Territories: Players fight over control of 3 structures that earn players points when they control them. First player to a 100 points wins.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 rtl="0" lvl="0">
              <a:buNone/>
            </a:pPr>
            <a:r>
              <a:rPr lang="en"/>
              <a:t>Game Play:Structure Types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y="1200150" x="457200"/>
            <a:ext cy="36303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57200" marL="457200">
              <a:lnSpc>
                <a:spcPct val="150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sz="3600" lang="en"/>
              <a:t>Hive: Generates units</a:t>
            </a:r>
          </a:p>
          <a:p>
            <a:pPr rtl="0" lvl="0" indent="-457200" marL="457200">
              <a:lnSpc>
                <a:spcPct val="150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sz="3600" lang="en"/>
              <a:t>Tower: Shoots at nearby units</a:t>
            </a:r>
          </a:p>
          <a:p>
            <a:pPr rtl="0" lvl="0" indent="-457200" marL="457200">
              <a:lnSpc>
                <a:spcPct val="150000"/>
              </a:lnSpc>
              <a:buClr>
                <a:schemeClr val="lt1"/>
              </a:buClr>
              <a:buSzPct val="166666"/>
              <a:buFont typeface="Arial"/>
              <a:buChar char="•"/>
            </a:pPr>
            <a:r>
              <a:rPr sz="3600" lang="en"/>
              <a:t>Evolution Chamber: Upgrades units</a:t>
            </a:r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7" name="Shape 117"/>
          <p:cNvSpPr txBox="1"/>
          <p:nvPr>
            <p:ph idx="1" type="body"/>
          </p:nvPr>
        </p:nvSpPr>
        <p:spPr>
          <a:xfrm>
            <a:off y="1103867" x="457200"/>
            <a:ext cy="36303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None/>
            </a:pPr>
            <a:r>
              <a:rPr sz="2400" lang="en"/>
              <a:t>Upgradeable Units</a:t>
            </a:r>
          </a:p>
          <a:p>
            <a:pPr rtl="0" lvl="0" indent="-381000" marL="457200">
              <a:buClr>
                <a:schemeClr val="lt1"/>
              </a:buClr>
              <a:buSzPct val="166666"/>
              <a:buFont typeface="Arial"/>
              <a:buChar char="•"/>
            </a:pPr>
            <a:r>
              <a:rPr sz="2400" lang="en"/>
              <a:t>Health</a:t>
            </a:r>
          </a:p>
          <a:p>
            <a:pPr rtl="0" lvl="0" indent="-381000" marL="457200">
              <a:buClr>
                <a:schemeClr val="lt1"/>
              </a:buClr>
              <a:buSzPct val="166666"/>
              <a:buFont typeface="Arial"/>
              <a:buChar char="•"/>
            </a:pPr>
            <a:r>
              <a:rPr sz="2400" lang="en"/>
              <a:t>Damage</a:t>
            </a:r>
          </a:p>
          <a:p>
            <a:pPr rtl="0" lvl="0" indent="-381000" marL="457200">
              <a:buClr>
                <a:schemeClr val="lt1"/>
              </a:buClr>
              <a:buSzPct val="166666"/>
              <a:buFont typeface="Arial"/>
              <a:buChar char="•"/>
            </a:pPr>
            <a:r>
              <a:rPr sz="2400" lang="en"/>
              <a:t>Speed</a:t>
            </a:r>
          </a:p>
          <a:p>
            <a:pPr rtl="0" lvl="0">
              <a:buNone/>
            </a:pPr>
            <a:r>
              <a:rPr sz="2400" lang="en"/>
              <a:t>Scientist Powers</a:t>
            </a:r>
          </a:p>
          <a:p>
            <a:pPr rtl="0" lvl="0" indent="-381000" marL="457200">
              <a:buClr>
                <a:schemeClr val="lt1"/>
              </a:buClr>
              <a:buSzPct val="166666"/>
              <a:buFont typeface="Arial"/>
              <a:buChar char="•"/>
            </a:pPr>
            <a:r>
              <a:rPr sz="2400" lang="en"/>
              <a:t>Magnifying glass </a:t>
            </a:r>
          </a:p>
          <a:p>
            <a:pPr rtl="0" lvl="0" indent="-381000" marL="457200">
              <a:buClr>
                <a:schemeClr val="lt1"/>
              </a:buClr>
              <a:buSzPct val="166666"/>
              <a:buFont typeface="Arial"/>
              <a:buChar char="•"/>
            </a:pPr>
            <a:r>
              <a:rPr sz="2400" lang="en"/>
              <a:t>Health increase</a:t>
            </a:r>
          </a:p>
          <a:p>
            <a:pPr rtl="0" lvl="0" indent="-381000" marL="457200">
              <a:buClr>
                <a:schemeClr val="lt1"/>
              </a:buClr>
              <a:buSzPct val="166666"/>
              <a:buFont typeface="Arial"/>
              <a:buChar char="•"/>
            </a:pPr>
            <a:r>
              <a:rPr sz="2400" lang="en"/>
              <a:t>Speed boost </a:t>
            </a:r>
          </a:p>
        </p:txBody>
      </p:sp>
      <p:sp>
        <p:nvSpPr>
          <p:cNvPr id="118" name="Shape 118"/>
          <p:cNvSpPr txBox="1"/>
          <p:nvPr>
            <p:ph type="title"/>
          </p:nvPr>
        </p:nvSpPr>
        <p:spPr>
          <a:xfrm>
            <a:off y="205978" x="457200"/>
            <a:ext cy="857400" cx="6879600"/>
          </a:xfrm>
          <a:prstGeom prst="rect">
            <a:avLst/>
          </a:prstGeom>
        </p:spPr>
        <p:txBody>
          <a:bodyPr bIns="91425" rIns="91425" lIns="91425" tIns="91425" anchor="b" anchorCtr="0">
            <a:noAutofit/>
          </a:bodyPr>
          <a:lstStyle/>
          <a:p>
            <a:pPr>
              <a:buNone/>
            </a:pPr>
            <a:r>
              <a:rPr sz="3000" lang="en"/>
              <a:t>Gameplay:Upgrades</a:t>
            </a: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pic>
        <p:nvPicPr>
          <p:cNvPr id="123" name="Shape 12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y="80962" x="1514475"/>
            <a:ext cy="4981575" cx="611505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pic>
        <p:nvPicPr>
          <p:cNvPr id="128" name="Shape 12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y="37462" x="1352550"/>
            <a:ext cy="5068575" cx="64389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steps">
  <a:themeElements>
    <a:clrScheme name="Custom 462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FFD80C"/>
      </a:accent1>
      <a:accent2>
        <a:srgbClr val="CD108C"/>
      </a:accent2>
      <a:accent3>
        <a:srgbClr val="0990DB"/>
      </a:accent3>
      <a:accent4>
        <a:srgbClr val="AAAAAA"/>
      </a:accent4>
      <a:accent5>
        <a:srgbClr val="C3F180"/>
      </a:accent5>
      <a:accent6>
        <a:srgbClr val="FF986D"/>
      </a:accent6>
      <a:hlink>
        <a:srgbClr val="ABABAB"/>
      </a:hlink>
      <a:folHlink>
        <a:srgbClr val="666666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